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0" r:id="rId4"/>
    <p:sldId id="256" r:id="rId5"/>
    <p:sldId id="269" r:id="rId6"/>
    <p:sldId id="259" r:id="rId7"/>
    <p:sldId id="264" r:id="rId8"/>
    <p:sldId id="272" r:id="rId9"/>
    <p:sldId id="273" r:id="rId10"/>
    <p:sldId id="260" r:id="rId11"/>
    <p:sldId id="276" r:id="rId12"/>
    <p:sldId id="277" r:id="rId13"/>
    <p:sldId id="278" r:id="rId14"/>
    <p:sldId id="263" r:id="rId15"/>
    <p:sldId id="266" r:id="rId16"/>
    <p:sldId id="275" r:id="rId17"/>
    <p:sldId id="274" r:id="rId18"/>
    <p:sldId id="279" r:id="rId19"/>
    <p:sldId id="280" r:id="rId20"/>
    <p:sldId id="265" r:id="rId21"/>
    <p:sldId id="27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70D3"/>
    <a:srgbClr val="60D8E5"/>
    <a:srgbClr val="EC5971"/>
    <a:srgbClr val="D2D2D2"/>
    <a:srgbClr val="D0D0D0"/>
    <a:srgbClr val="88B9BE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EAC541-B459-4459-8DED-8BA2CE0CC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444CD4-887A-4B30-BA80-199302FD5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63D1A3-BEB9-4B68-8FFE-A38A11FB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13E25E-45DA-446F-99E8-84B983C2A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66130-36BD-4F70-B405-4108BE5B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52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BB6D8C-C0A7-4BDA-BC43-9F654111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314477-EC4A-4DEA-AD3B-E04CDBF5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A1E377-32EB-4A84-8820-A326FAB0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3C9C7F-8629-4146-A3B9-D498AF81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0B0E70-A263-4514-A1F4-62A1FAF3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67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1668F2B-F36F-4895-BC32-1900BDC72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DA01897-F76D-46AF-A196-AE7807453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D7A5E5-798D-4A46-8077-CB7594F2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658F3A-C7C2-4BDE-A6BB-D01EBF97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52C185-B724-4D85-B5CA-D0782E30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63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25E907-9A77-4902-95C8-458D1F83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2438AA-998E-4B4E-9120-90D762AD4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61265A-DC5E-4B35-A6E2-B21AC18C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3AA7-9AC4-43FF-8DAE-D347A220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48A5AD-4F86-4FF4-A4B5-7D29E2FC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76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DCC2E-9FD0-477D-9AB4-A528DC42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AC927C-C3E5-4524-8317-6CFCE5768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3BFABC-E7F3-40CA-90E2-80BC1EFF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77A14C-22FD-488E-9A92-BBC787BAE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AF8C6D-D8A1-4EE9-BF35-1AFE15E3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07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94EC9-3868-4671-9370-8018EA3F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614091-ADDF-4A45-B892-99169167B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6C82CD-9C4B-4281-BE34-45CCCA7F4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FC5BB8-A675-4B94-AA76-BE5B1D04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679085-BF3A-4D19-BC4F-8786ED22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53CDD9-D630-4D48-B49B-50EDBB18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3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E3E99-23DD-4521-8AB5-92B5AE4A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35393E-25D5-44DE-B314-93898FD28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7217345-96AC-4CCE-980D-2796C86A5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FFECF8-59C1-4266-920C-BD75A5D0B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F5CBA1-3BA8-4EE1-8F83-ED55EBF36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CD14730-85B7-4AA3-93B9-EE72FBA8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FFAF34-7CDA-4F3B-92D4-DFD166D0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204465-3960-47D4-A0B3-94449FB5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4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2B1427-AB8B-476A-8EC6-8F11223B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E34CD95-145A-4283-86D2-4F7E77CE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EB742E-0C4B-48B1-A921-0885AD4F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3055679-B474-46DF-BC42-F37C245F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733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98697E2-DAB1-4B02-BE3E-C37070F9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3FC5A01-0DAA-487C-8A22-C21C3DD3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61DCD5-22AB-4B76-A576-6FAB9DF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5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CEADA9-AFBA-44A2-ACA1-DD0D371EB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C6D73C-FC68-4CAC-9B2A-5ECEECBC5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5E44AB-1891-4E72-B8E8-E395521C7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BE07BB-EDDE-472E-AAFF-094E2E17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F127E2-F575-4CD5-BAA3-60094DE1E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25B10C-329D-48C9-BA2C-C7A7CFC4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90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810916-82A4-45D6-92E0-CBCF3C48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71B158F-95AB-4D44-BB9D-7C3D6EF41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B3DF3D-0F3F-40C3-BFB2-ADE978F29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AB8B17-2A3F-4DB6-87BD-F9473DC8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00A542-C076-4DA3-B723-4E5DF5DA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AD3287-57A5-4184-9C13-A2176F9D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88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2A67C41-2A03-42D4-9B25-C90E3B6B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362CA5-F588-4C2D-A030-33144828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22D5F2-1487-47C7-8922-49DF89D45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C192E-AD9A-4E5F-9BCB-0D6705619E5D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577E27-2C8A-4099-A9F7-0C0FC3853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DCE6B-8392-4D56-86EA-515F9D2CE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7B8DC-41FB-4B28-A40C-F528759148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74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5.sv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38CBC1-FA38-465F-9ED6-75D513D0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6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5D3EDE2-C6F6-4B12-9952-BC225A79D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6" y="1174045"/>
            <a:ext cx="8770212" cy="49332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D34A74-ED00-450A-96D2-A1BA5E93492F}"/>
              </a:ext>
            </a:extLst>
          </p:cNvPr>
          <p:cNvSpPr txBox="1"/>
          <p:nvPr/>
        </p:nvSpPr>
        <p:spPr>
          <a:xfrm>
            <a:off x="77948" y="67542"/>
            <a:ext cx="3671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Wireframe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(page d’accueil)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F95E94-2EDE-4912-A102-D28E1B0EB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01228DD-B07E-458E-969B-AC990826F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6" y="1174045"/>
            <a:ext cx="8770212" cy="49326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45F27B-62E5-4FB2-AB3A-599E0094E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01" y="1144760"/>
            <a:ext cx="1714048" cy="49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4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47D34A74-ED00-450A-96D2-A1BA5E93492F}"/>
              </a:ext>
            </a:extLst>
          </p:cNvPr>
          <p:cNvSpPr txBox="1"/>
          <p:nvPr/>
        </p:nvSpPr>
        <p:spPr>
          <a:xfrm>
            <a:off x="77948" y="67542"/>
            <a:ext cx="3394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Wireframe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(rubriques)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F95E94-2EDE-4912-A102-D28E1B0E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8286E54-0A29-4C7D-8341-977332B8C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26" y="1489413"/>
            <a:ext cx="8751312" cy="49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8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47D34A74-ED00-450A-96D2-A1BA5E93492F}"/>
              </a:ext>
            </a:extLst>
          </p:cNvPr>
          <p:cNvSpPr txBox="1"/>
          <p:nvPr/>
        </p:nvSpPr>
        <p:spPr>
          <a:xfrm>
            <a:off x="77948" y="67542"/>
            <a:ext cx="3394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Century Gothic" panose="020B0502020202020204" pitchFamily="34" charset="0"/>
              </a:rPr>
              <a:t>Wireframe</a:t>
            </a:r>
          </a:p>
          <a:p>
            <a:r>
              <a:rPr lang="fr-FR" sz="3200" dirty="0">
                <a:latin typeface="Century Gothic" panose="020B0502020202020204" pitchFamily="34" charset="0"/>
              </a:rPr>
              <a:t>(liste d’articles)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F95E94-2EDE-4912-A102-D28E1B0E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D23215-0E83-453F-83F9-7DECE2C50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09217"/>
            <a:ext cx="8901317" cy="50063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293C79-6513-486F-BA25-EA54A842F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65" y="1309217"/>
            <a:ext cx="1739671" cy="50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9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47D34A74-ED00-450A-96D2-A1BA5E93492F}"/>
              </a:ext>
            </a:extLst>
          </p:cNvPr>
          <p:cNvSpPr txBox="1"/>
          <p:nvPr/>
        </p:nvSpPr>
        <p:spPr>
          <a:xfrm>
            <a:off x="77947" y="67542"/>
            <a:ext cx="4245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Century Gothic" panose="020B0502020202020204" pitchFamily="34" charset="0"/>
              </a:rPr>
              <a:t>Wireframe</a:t>
            </a:r>
          </a:p>
          <a:p>
            <a:r>
              <a:rPr lang="fr-FR" sz="3200" dirty="0">
                <a:latin typeface="Century Gothic" panose="020B0502020202020204" pitchFamily="34" charset="0"/>
              </a:rPr>
              <a:t>(page de contact)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F95E94-2EDE-4912-A102-D28E1B0E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1C40CD9-A4CE-4CB0-8D01-57FEFC81E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3" y="1629451"/>
            <a:ext cx="8177162" cy="45990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67799D1-F67C-4C4A-9C87-29627596F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39" y="1629451"/>
            <a:ext cx="1598143" cy="45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8" y="67542"/>
            <a:ext cx="3394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Responsive (landing page)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7726E-D6EC-404C-9B6A-9CCB9158303D}"/>
              </a:ext>
            </a:extLst>
          </p:cNvPr>
          <p:cNvSpPr/>
          <p:nvPr/>
        </p:nvSpPr>
        <p:spPr>
          <a:xfrm>
            <a:off x="203200" y="1354667"/>
            <a:ext cx="8692444" cy="666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C265B4-6871-48FB-993A-D3AF247F1951}"/>
              </a:ext>
            </a:extLst>
          </p:cNvPr>
          <p:cNvSpPr/>
          <p:nvPr/>
        </p:nvSpPr>
        <p:spPr>
          <a:xfrm>
            <a:off x="203200" y="5739694"/>
            <a:ext cx="8692444" cy="666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187495C-C593-4859-B0D5-09E45063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557D3F-ABC4-4FCF-94A1-8C11E58D7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2" y="1807535"/>
            <a:ext cx="8642680" cy="38813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2F5AC9-9EA7-4C74-80D3-489773356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3" y="1337412"/>
            <a:ext cx="2430413" cy="47724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6A99B4-862F-4F18-8E67-3BA104BCA9D7}"/>
              </a:ext>
            </a:extLst>
          </p:cNvPr>
          <p:cNvSpPr/>
          <p:nvPr/>
        </p:nvSpPr>
        <p:spPr>
          <a:xfrm>
            <a:off x="9234312" y="1275759"/>
            <a:ext cx="2754487" cy="47632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D26BA-7B32-4922-ABE9-478A40934C54}"/>
              </a:ext>
            </a:extLst>
          </p:cNvPr>
          <p:cNvSpPr/>
          <p:nvPr/>
        </p:nvSpPr>
        <p:spPr>
          <a:xfrm>
            <a:off x="316091" y="1687689"/>
            <a:ext cx="8692444" cy="4052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34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7" y="67542"/>
            <a:ext cx="4298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Responsive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(rubriques)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F66A3-02AB-4B81-A4F6-57A2F5A558AF}"/>
              </a:ext>
            </a:extLst>
          </p:cNvPr>
          <p:cNvSpPr/>
          <p:nvPr/>
        </p:nvSpPr>
        <p:spPr>
          <a:xfrm>
            <a:off x="316091" y="1477927"/>
            <a:ext cx="8692444" cy="4763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6371A-72C2-466A-8A8B-FE03005B40E6}"/>
              </a:ext>
            </a:extLst>
          </p:cNvPr>
          <p:cNvSpPr/>
          <p:nvPr/>
        </p:nvSpPr>
        <p:spPr>
          <a:xfrm>
            <a:off x="9255577" y="1164917"/>
            <a:ext cx="2754487" cy="5231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5EE43EC-D2E9-4A69-AE20-748299D0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79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7" y="67542"/>
            <a:ext cx="4298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Responsive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(page des articles)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F66A3-02AB-4B81-A4F6-57A2F5A558AF}"/>
              </a:ext>
            </a:extLst>
          </p:cNvPr>
          <p:cNvSpPr/>
          <p:nvPr/>
        </p:nvSpPr>
        <p:spPr>
          <a:xfrm>
            <a:off x="316091" y="1477927"/>
            <a:ext cx="8692444" cy="4763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5EE43EC-D2E9-4A69-AE20-748299D0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970356-FD7D-4556-B429-5B1E12AA3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41" y="1269199"/>
            <a:ext cx="1383239" cy="50224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18D1061-FAB7-45C4-8CF5-127B9DE37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6" y="1510645"/>
            <a:ext cx="8296192" cy="4730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26371A-72C2-466A-8A8B-FE03005B40E6}"/>
              </a:ext>
            </a:extLst>
          </p:cNvPr>
          <p:cNvSpPr/>
          <p:nvPr/>
        </p:nvSpPr>
        <p:spPr>
          <a:xfrm>
            <a:off x="9790541" y="1269198"/>
            <a:ext cx="1383239" cy="5022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43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8" y="67542"/>
            <a:ext cx="401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Responsive 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(page d’un article)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EF66A3-02AB-4B81-A4F6-57A2F5A558AF}"/>
              </a:ext>
            </a:extLst>
          </p:cNvPr>
          <p:cNvSpPr/>
          <p:nvPr/>
        </p:nvSpPr>
        <p:spPr>
          <a:xfrm>
            <a:off x="316091" y="1477927"/>
            <a:ext cx="8692444" cy="4763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26371A-72C2-466A-8A8B-FE03005B40E6}"/>
              </a:ext>
            </a:extLst>
          </p:cNvPr>
          <p:cNvSpPr/>
          <p:nvPr/>
        </p:nvSpPr>
        <p:spPr>
          <a:xfrm>
            <a:off x="9255577" y="1164917"/>
            <a:ext cx="2754487" cy="5231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5EE43EC-D2E9-4A69-AE20-748299D0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19AEE16-667A-4B17-8DCF-611EE055A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7" y="1536373"/>
            <a:ext cx="8038272" cy="47049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5A89E1-DD3C-4847-8E3C-24312D3ED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621" y="1244009"/>
            <a:ext cx="2540288" cy="50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2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8" y="67542"/>
            <a:ext cx="401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Prototype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version desktop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5EE43EC-D2E9-4A69-AE20-748299D0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6232AA-82AD-47F8-BD26-E7C031CF8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1695223" y="1250585"/>
            <a:ext cx="8801553" cy="54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98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8" y="67542"/>
            <a:ext cx="401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Prototype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Version mobile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5EE43EC-D2E9-4A69-AE20-748299D0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6232AA-82AD-47F8-BD26-E7C031CF8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1695223" y="1250585"/>
            <a:ext cx="8801553" cy="541012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7568351-1B79-4B08-843E-31FE5C140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23" y="1133019"/>
            <a:ext cx="8801553" cy="55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BB7F850-4B86-4DBF-98FE-A9A7046C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91116"/>
            <a:ext cx="12192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45D29E9-A1B7-4913-BE2E-0F126D4650D3}"/>
              </a:ext>
            </a:extLst>
          </p:cNvPr>
          <p:cNvSpPr txBox="1"/>
          <p:nvPr/>
        </p:nvSpPr>
        <p:spPr>
          <a:xfrm>
            <a:off x="1184274" y="3822701"/>
            <a:ext cx="9823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Notre logotype représente la discrétion et le nom signifie ‘invisible’ ou ‘inaperçu’ en français.</a:t>
            </a:r>
          </a:p>
          <a:p>
            <a:r>
              <a:rPr lang="fr-FR" dirty="0">
                <a:latin typeface="Century Gothic" panose="020B0502020202020204" pitchFamily="34" charset="0"/>
              </a:rPr>
              <a:t>Les deux syllabes reprennent la symbolique intrinsèque du mot, Un s’efface au profit de    </a:t>
            </a:r>
            <a:r>
              <a:rPr lang="fr-FR" dirty="0" err="1">
                <a:latin typeface="Century Gothic" panose="020B0502020202020204" pitchFamily="34" charset="0"/>
              </a:rPr>
              <a:t>seen</a:t>
            </a:r>
            <a:r>
              <a:rPr lang="fr-FR" dirty="0">
                <a:latin typeface="Century Gothic" panose="020B0502020202020204" pitchFamily="34" charset="0"/>
              </a:rPr>
              <a:t> et               se voit attribuer la vue.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0A8D40-95E4-456E-82E9-189EF2230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28" y="4422865"/>
            <a:ext cx="371483" cy="2162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393854F-1213-485D-BF9B-793BD0961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69" y="4753596"/>
            <a:ext cx="737239" cy="1828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2F4A78-FA01-4F0E-9266-FD0360EB7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19" y="4753597"/>
            <a:ext cx="737239" cy="1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8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9BDFB877-B31A-4017-BE80-3BE34C3D3417}"/>
              </a:ext>
            </a:extLst>
          </p:cNvPr>
          <p:cNvSpPr/>
          <p:nvPr/>
        </p:nvSpPr>
        <p:spPr>
          <a:xfrm>
            <a:off x="3748679" y="2113762"/>
            <a:ext cx="4043399" cy="3770284"/>
          </a:xfrm>
          <a:prstGeom prst="ellipse">
            <a:avLst/>
          </a:prstGeom>
          <a:solidFill>
            <a:srgbClr val="B67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289E88C-3CB7-498B-9C2A-6C04ADB69B72}"/>
              </a:ext>
            </a:extLst>
          </p:cNvPr>
          <p:cNvSpPr/>
          <p:nvPr/>
        </p:nvSpPr>
        <p:spPr>
          <a:xfrm>
            <a:off x="5483381" y="3090681"/>
            <a:ext cx="4043399" cy="3770284"/>
          </a:xfrm>
          <a:prstGeom prst="ellipse">
            <a:avLst/>
          </a:prstGeom>
          <a:solidFill>
            <a:srgbClr val="EC5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FA34EEB-52B2-4C4E-94BD-09D527D7D777}"/>
              </a:ext>
            </a:extLst>
          </p:cNvPr>
          <p:cNvSpPr/>
          <p:nvPr/>
        </p:nvSpPr>
        <p:spPr>
          <a:xfrm>
            <a:off x="1606339" y="228620"/>
            <a:ext cx="4043399" cy="3770284"/>
          </a:xfrm>
          <a:prstGeom prst="ellipse">
            <a:avLst/>
          </a:prstGeom>
          <a:solidFill>
            <a:srgbClr val="60D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7" y="67542"/>
            <a:ext cx="4911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Planche de tendances</a:t>
            </a:r>
          </a:p>
          <a:p>
            <a:endParaRPr lang="fr-FR" sz="2800" dirty="0">
              <a:latin typeface="Century Gothic" panose="020B0502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F56772-1BA3-4517-BB88-4FDBA9DA1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4366">
            <a:off x="1792134" y="4282773"/>
            <a:ext cx="3338928" cy="222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0780C7-5A35-40AB-A924-9B3568366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4786">
            <a:off x="266823" y="1415494"/>
            <a:ext cx="3621194" cy="2035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3ED8E-1A0B-43BD-A347-AA7B73A7B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90" y="527868"/>
            <a:ext cx="3101048" cy="2072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1A53F9-18A5-47C6-8C6C-61FAFABE9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98" y="2005312"/>
            <a:ext cx="2962381" cy="197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AAC9C7C-DD50-48F8-89E7-717D351B9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313">
            <a:off x="7467938" y="3826960"/>
            <a:ext cx="3747977" cy="2498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FBE401D-0D01-4C31-8A1F-C689CB139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42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8" y="67542"/>
            <a:ext cx="339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UI kit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8E9B70-5EF0-4EA0-BFFD-CB38C6378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45" y="3220264"/>
            <a:ext cx="557323" cy="5573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CE1F34-968A-4C67-AE0B-5C2E7D870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45" y="3777587"/>
            <a:ext cx="431948" cy="4319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7766E2-F709-411D-9FCE-CF73240EE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068" y="3302668"/>
            <a:ext cx="484474" cy="4844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47376CB-3FDE-487F-AFA8-AD2412696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6" y="3832488"/>
            <a:ext cx="431948" cy="4319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8E9D8F7-3487-4CC3-9D1A-EE6C097AD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7263AD9-068F-4184-8E55-B6BD35B0B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28" y="1498347"/>
            <a:ext cx="1360120" cy="791711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B133E43-694C-425B-BB99-6F5597AE9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7620" y="4649482"/>
            <a:ext cx="1905000" cy="1905000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C7D18645-CC0B-44EA-B455-5306F5F4E6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85232" y="1652684"/>
            <a:ext cx="1905000" cy="1905000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65A8251A-6302-4D6C-BDC2-95EE86C6A8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912" y="181427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6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45D29E9-A1B7-4913-BE2E-0F126D4650D3}"/>
              </a:ext>
            </a:extLst>
          </p:cNvPr>
          <p:cNvSpPr txBox="1"/>
          <p:nvPr/>
        </p:nvSpPr>
        <p:spPr>
          <a:xfrm>
            <a:off x="1056216" y="1786049"/>
            <a:ext cx="9823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L’objectif de ce site est d’en apprendre plus sur les domaines du numérique. Nous y décrirons les tâches propre à chacun, les formations qui mènent à exercer ces métiers, les salaires, les savoir-faire nécessaires.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Le public visé en créant ce site est constitué de toutes les personne susceptibles de s’intéresser aux différents processus de création d’un </a:t>
            </a:r>
            <a:r>
              <a:rPr lang="fr-FR" i="0" dirty="0">
                <a:effectLst/>
                <a:latin typeface="Century Gothic" panose="020B0502020202020204" pitchFamily="34" charset="0"/>
              </a:rPr>
              <a:t>outil de communication numérique à caractère informatif, que ce soit dans le but de créer du contenu,</a:t>
            </a:r>
            <a:r>
              <a:rPr lang="fr-FR" dirty="0">
                <a:latin typeface="Century Gothic" panose="020B0502020202020204" pitchFamily="34" charset="0"/>
              </a:rPr>
              <a:t> de maintenir ce contenu ou bien </a:t>
            </a:r>
            <a:r>
              <a:rPr lang="fr-FR" i="0" dirty="0">
                <a:effectLst/>
                <a:latin typeface="Century Gothic" panose="020B0502020202020204" pitchFamily="34" charset="0"/>
              </a:rPr>
              <a:t> de diriger une équipe.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Ce site est destiné à être visité sur différents supports de communication.</a:t>
            </a:r>
          </a:p>
          <a:p>
            <a:r>
              <a:rPr lang="fr-FR" dirty="0">
                <a:latin typeface="Century Gothic" panose="020B0502020202020204" pitchFamily="34" charset="0"/>
              </a:rPr>
              <a:t>Il s’adaptera sans problème à toutes les tailles d’écran.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Les technologies utilisées dans cette exercice sont HTML, CSS, </a:t>
            </a:r>
            <a:r>
              <a:rPr lang="fr-FR" dirty="0" err="1">
                <a:latin typeface="Century Gothic" panose="020B0502020202020204" pitchFamily="34" charset="0"/>
              </a:rPr>
              <a:t>Figma</a:t>
            </a:r>
            <a:r>
              <a:rPr lang="fr-FR" dirty="0">
                <a:latin typeface="Century Gothic" panose="020B0502020202020204" pitchFamily="34" charset="0"/>
              </a:rPr>
              <a:t>, Photoshop et Illustrator.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22EE12B-875F-4CB8-B689-B94210176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3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C8EBE9E-2B89-4E13-9B46-8958DB619CCB}"/>
              </a:ext>
            </a:extLst>
          </p:cNvPr>
          <p:cNvSpPr/>
          <p:nvPr/>
        </p:nvSpPr>
        <p:spPr>
          <a:xfrm>
            <a:off x="4800599" y="119918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3807D5-17DC-4850-9F08-F0A7792E7796}"/>
              </a:ext>
            </a:extLst>
          </p:cNvPr>
          <p:cNvSpPr txBox="1"/>
          <p:nvPr/>
        </p:nvSpPr>
        <p:spPr>
          <a:xfrm>
            <a:off x="5071532" y="319576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LANDING PAGE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75F182E-25C5-4B13-A5A9-036655992880}"/>
              </a:ext>
            </a:extLst>
          </p:cNvPr>
          <p:cNvSpPr/>
          <p:nvPr/>
        </p:nvSpPr>
        <p:spPr>
          <a:xfrm>
            <a:off x="728132" y="1299045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9495D01-8894-4FC4-9108-529CCAC9EF56}"/>
              </a:ext>
            </a:extLst>
          </p:cNvPr>
          <p:cNvSpPr txBox="1"/>
          <p:nvPr/>
        </p:nvSpPr>
        <p:spPr>
          <a:xfrm>
            <a:off x="1318420" y="1506875"/>
            <a:ext cx="13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ARTICLES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F325001-7F91-4AF8-9DEA-17A371D64D9F}"/>
              </a:ext>
            </a:extLst>
          </p:cNvPr>
          <p:cNvSpPr/>
          <p:nvPr/>
        </p:nvSpPr>
        <p:spPr>
          <a:xfrm>
            <a:off x="8839201" y="1299045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F186106-B015-433A-9059-22B801BF04FB}"/>
              </a:ext>
            </a:extLst>
          </p:cNvPr>
          <p:cNvSpPr txBox="1"/>
          <p:nvPr/>
        </p:nvSpPr>
        <p:spPr>
          <a:xfrm>
            <a:off x="9567333" y="1510686"/>
            <a:ext cx="144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CONTACT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29670F4-FFCD-41CA-BCCB-FF1A070BB45A}"/>
              </a:ext>
            </a:extLst>
          </p:cNvPr>
          <p:cNvSpPr/>
          <p:nvPr/>
        </p:nvSpPr>
        <p:spPr>
          <a:xfrm>
            <a:off x="4800599" y="1303931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FBB38DF-B804-470B-9FFF-1FCAA36DBBB0}"/>
              </a:ext>
            </a:extLst>
          </p:cNvPr>
          <p:cNvSpPr txBox="1"/>
          <p:nvPr/>
        </p:nvSpPr>
        <p:spPr>
          <a:xfrm>
            <a:off x="5342466" y="1506875"/>
            <a:ext cx="261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 PROPOS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388B79-C517-4D54-85C2-1EB31A4E8A6D}"/>
              </a:ext>
            </a:extLst>
          </p:cNvPr>
          <p:cNvSpPr/>
          <p:nvPr/>
        </p:nvSpPr>
        <p:spPr>
          <a:xfrm>
            <a:off x="728132" y="2526045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E8569CE-9F09-46A0-A3C7-47896DD669F8}"/>
              </a:ext>
            </a:extLst>
          </p:cNvPr>
          <p:cNvSpPr txBox="1"/>
          <p:nvPr/>
        </p:nvSpPr>
        <p:spPr>
          <a:xfrm>
            <a:off x="1032930" y="2739615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ASPECT CREATIF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997E4D39-CB92-48CF-BC2B-543A45E90EAF}"/>
              </a:ext>
            </a:extLst>
          </p:cNvPr>
          <p:cNvSpPr/>
          <p:nvPr/>
        </p:nvSpPr>
        <p:spPr>
          <a:xfrm>
            <a:off x="4800599" y="2483059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5A459B3-2E0F-45DC-A75A-E8CE34842D66}"/>
              </a:ext>
            </a:extLst>
          </p:cNvPr>
          <p:cNvSpPr txBox="1"/>
          <p:nvPr/>
        </p:nvSpPr>
        <p:spPr>
          <a:xfrm>
            <a:off x="5072589" y="2733661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VISION HYBRIDE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FC30FB3-91E5-4189-98A9-F36F0F6C73D8}"/>
              </a:ext>
            </a:extLst>
          </p:cNvPr>
          <p:cNvSpPr/>
          <p:nvPr/>
        </p:nvSpPr>
        <p:spPr>
          <a:xfrm>
            <a:off x="8839201" y="2508459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C713C02-040C-4B6A-8AE8-D7B7B7B027EC}"/>
              </a:ext>
            </a:extLst>
          </p:cNvPr>
          <p:cNvSpPr txBox="1"/>
          <p:nvPr/>
        </p:nvSpPr>
        <p:spPr>
          <a:xfrm>
            <a:off x="9129184" y="2725702"/>
            <a:ext cx="262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ASPECT LOGIQUE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2095208-76E5-4C4E-BF0A-0E3991F680FB}"/>
              </a:ext>
            </a:extLst>
          </p:cNvPr>
          <p:cNvCxnSpPr>
            <a:stCxn id="4" idx="2"/>
          </p:cNvCxnSpPr>
          <p:nvPr/>
        </p:nvCxnSpPr>
        <p:spPr>
          <a:xfrm flipH="1">
            <a:off x="2298700" y="888565"/>
            <a:ext cx="3814233" cy="410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457912E-D486-4D8F-8F36-CC8BB8B92C6A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>
            <a:off x="6112933" y="888565"/>
            <a:ext cx="4038602" cy="410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FE0600C1-8508-4363-B3AA-2D4416384DD2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>
            <a:off x="6112933" y="888565"/>
            <a:ext cx="0" cy="41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4281C94A-8FCE-4501-809B-35108C1CAA0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>
            <a:off x="2040466" y="2067692"/>
            <a:ext cx="4072467" cy="415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ED1233D-EB6C-4943-A47C-D8EB1A4CF2F3}"/>
              </a:ext>
            </a:extLst>
          </p:cNvPr>
          <p:cNvCxnSpPr>
            <a:cxnSpLocks/>
            <a:stCxn id="24" idx="2"/>
            <a:endCxn id="36" idx="0"/>
          </p:cNvCxnSpPr>
          <p:nvPr/>
        </p:nvCxnSpPr>
        <p:spPr>
          <a:xfrm>
            <a:off x="2040466" y="2067692"/>
            <a:ext cx="8111069" cy="440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6390F25-05F1-4CAD-AB4F-CCCADFDEB77D}"/>
              </a:ext>
            </a:extLst>
          </p:cNvPr>
          <p:cNvCxnSpPr>
            <a:cxnSpLocks/>
          </p:cNvCxnSpPr>
          <p:nvPr/>
        </p:nvCxnSpPr>
        <p:spPr>
          <a:xfrm>
            <a:off x="2031999" y="2067692"/>
            <a:ext cx="0" cy="415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C0796102-A94B-4F41-85E4-1F1C620669E8}"/>
              </a:ext>
            </a:extLst>
          </p:cNvPr>
          <p:cNvCxnSpPr>
            <a:cxnSpLocks/>
          </p:cNvCxnSpPr>
          <p:nvPr/>
        </p:nvCxnSpPr>
        <p:spPr>
          <a:xfrm flipH="1">
            <a:off x="2031999" y="3248792"/>
            <a:ext cx="1" cy="306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014C7884-6B4A-4FF1-8845-4C319266CF78}"/>
              </a:ext>
            </a:extLst>
          </p:cNvPr>
          <p:cNvSpPr/>
          <p:nvPr/>
        </p:nvSpPr>
        <p:spPr>
          <a:xfrm>
            <a:off x="8849784" y="3695183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8331C5C-9D89-4C54-B206-05EE69D3CEC3}"/>
              </a:ext>
            </a:extLst>
          </p:cNvPr>
          <p:cNvSpPr txBox="1"/>
          <p:nvPr/>
        </p:nvSpPr>
        <p:spPr>
          <a:xfrm>
            <a:off x="9137649" y="392893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ARTICLE-7</a:t>
            </a:r>
          </a:p>
          <a:p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AA374305-FCBB-4082-8E27-E52FE1BEA4CF}"/>
              </a:ext>
            </a:extLst>
          </p:cNvPr>
          <p:cNvSpPr/>
          <p:nvPr/>
        </p:nvSpPr>
        <p:spPr>
          <a:xfrm>
            <a:off x="8849784" y="4655315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8DC5711-0166-41A2-B1B1-E3A246859273}"/>
              </a:ext>
            </a:extLst>
          </p:cNvPr>
          <p:cNvSpPr txBox="1"/>
          <p:nvPr/>
        </p:nvSpPr>
        <p:spPr>
          <a:xfrm>
            <a:off x="9137649" y="485497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ARTICLE-8</a:t>
            </a:r>
          </a:p>
          <a:p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2BD2932E-F999-42FF-B516-602F01004657}"/>
              </a:ext>
            </a:extLst>
          </p:cNvPr>
          <p:cNvSpPr/>
          <p:nvPr/>
        </p:nvSpPr>
        <p:spPr>
          <a:xfrm>
            <a:off x="8849784" y="5726505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4CEF84F-D67A-41ED-A15B-11209213D6FD}"/>
              </a:ext>
            </a:extLst>
          </p:cNvPr>
          <p:cNvSpPr txBox="1"/>
          <p:nvPr/>
        </p:nvSpPr>
        <p:spPr>
          <a:xfrm>
            <a:off x="9137649" y="588660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ARTICLE-9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CF9F02-97C0-41EF-827A-AB7C52169388}"/>
              </a:ext>
            </a:extLst>
          </p:cNvPr>
          <p:cNvSpPr/>
          <p:nvPr/>
        </p:nvSpPr>
        <p:spPr>
          <a:xfrm>
            <a:off x="8549219" y="3580895"/>
            <a:ext cx="3204632" cy="3092242"/>
          </a:xfrm>
          <a:prstGeom prst="rect">
            <a:avLst/>
          </a:prstGeom>
          <a:noFill/>
          <a:ln w="57150">
            <a:solidFill>
              <a:srgbClr val="60D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472C61E8-6F07-4837-9E2B-1113B039AEAC}"/>
              </a:ext>
            </a:extLst>
          </p:cNvPr>
          <p:cNvSpPr/>
          <p:nvPr/>
        </p:nvSpPr>
        <p:spPr>
          <a:xfrm>
            <a:off x="4784724" y="3695183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BB045496-3F14-4FAF-B400-EA09ED03CA39}"/>
              </a:ext>
            </a:extLst>
          </p:cNvPr>
          <p:cNvSpPr txBox="1"/>
          <p:nvPr/>
        </p:nvSpPr>
        <p:spPr>
          <a:xfrm>
            <a:off x="5072589" y="392893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ARTICLE-4</a:t>
            </a:r>
          </a:p>
          <a:p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ACB37802-6448-4E3E-A920-E4AD9B13497E}"/>
              </a:ext>
            </a:extLst>
          </p:cNvPr>
          <p:cNvSpPr/>
          <p:nvPr/>
        </p:nvSpPr>
        <p:spPr>
          <a:xfrm>
            <a:off x="4784724" y="4655315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D7EFF8E-CD67-497F-8391-6741D1AD6B25}"/>
              </a:ext>
            </a:extLst>
          </p:cNvPr>
          <p:cNvSpPr txBox="1"/>
          <p:nvPr/>
        </p:nvSpPr>
        <p:spPr>
          <a:xfrm>
            <a:off x="5072589" y="485497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ARTICLE-5</a:t>
            </a:r>
          </a:p>
          <a:p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8C394C1D-B073-4E81-8C3E-7D59EEA09166}"/>
              </a:ext>
            </a:extLst>
          </p:cNvPr>
          <p:cNvSpPr/>
          <p:nvPr/>
        </p:nvSpPr>
        <p:spPr>
          <a:xfrm>
            <a:off x="4784724" y="5726505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C4B503C-0E19-45DA-9323-E768A77A7692}"/>
              </a:ext>
            </a:extLst>
          </p:cNvPr>
          <p:cNvSpPr txBox="1"/>
          <p:nvPr/>
        </p:nvSpPr>
        <p:spPr>
          <a:xfrm>
            <a:off x="5072589" y="588660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ARTICLE-6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9A045B5-C6AC-48E3-9AFF-291D9865FF72}"/>
              </a:ext>
            </a:extLst>
          </p:cNvPr>
          <p:cNvSpPr/>
          <p:nvPr/>
        </p:nvSpPr>
        <p:spPr>
          <a:xfrm>
            <a:off x="4484159" y="3580895"/>
            <a:ext cx="3204632" cy="3092242"/>
          </a:xfrm>
          <a:prstGeom prst="rect">
            <a:avLst/>
          </a:prstGeom>
          <a:noFill/>
          <a:ln w="57150">
            <a:solidFill>
              <a:srgbClr val="B67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BA088A1-7E22-4C96-8A58-D223E6075FBD}"/>
              </a:ext>
            </a:extLst>
          </p:cNvPr>
          <p:cNvSpPr/>
          <p:nvPr/>
        </p:nvSpPr>
        <p:spPr>
          <a:xfrm>
            <a:off x="847724" y="3695183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BDA1030-54E9-479F-A4A7-394DCF776513}"/>
              </a:ext>
            </a:extLst>
          </p:cNvPr>
          <p:cNvSpPr txBox="1"/>
          <p:nvPr/>
        </p:nvSpPr>
        <p:spPr>
          <a:xfrm>
            <a:off x="1135589" y="392893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ARTICLE-1</a:t>
            </a:r>
          </a:p>
          <a:p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CE0D8A1E-C63C-4CFF-948A-8F5DF2DB7723}"/>
              </a:ext>
            </a:extLst>
          </p:cNvPr>
          <p:cNvSpPr/>
          <p:nvPr/>
        </p:nvSpPr>
        <p:spPr>
          <a:xfrm>
            <a:off x="847724" y="4655315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EB466E9-AFE6-44A8-BFD6-689426F90124}"/>
              </a:ext>
            </a:extLst>
          </p:cNvPr>
          <p:cNvSpPr txBox="1"/>
          <p:nvPr/>
        </p:nvSpPr>
        <p:spPr>
          <a:xfrm>
            <a:off x="1135589" y="4854972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ARTICLE-2</a:t>
            </a:r>
          </a:p>
          <a:p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0F7244FE-5194-4331-971E-37396D34603B}"/>
              </a:ext>
            </a:extLst>
          </p:cNvPr>
          <p:cNvSpPr/>
          <p:nvPr/>
        </p:nvSpPr>
        <p:spPr>
          <a:xfrm>
            <a:off x="847724" y="5726505"/>
            <a:ext cx="2624667" cy="76864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2EA3FB90-B0F0-41F8-B530-85887CA12A2C}"/>
              </a:ext>
            </a:extLst>
          </p:cNvPr>
          <p:cNvSpPr txBox="1"/>
          <p:nvPr/>
        </p:nvSpPr>
        <p:spPr>
          <a:xfrm>
            <a:off x="1135589" y="5886608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entury Gothic" panose="020B0502020202020204" pitchFamily="34" charset="0"/>
              </a:rPr>
              <a:t>ARTICLE-3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ED87313-F44D-4465-99CF-64DD5771B755}"/>
              </a:ext>
            </a:extLst>
          </p:cNvPr>
          <p:cNvSpPr/>
          <p:nvPr/>
        </p:nvSpPr>
        <p:spPr>
          <a:xfrm>
            <a:off x="557741" y="3580895"/>
            <a:ext cx="3204632" cy="3092242"/>
          </a:xfrm>
          <a:prstGeom prst="rect">
            <a:avLst/>
          </a:prstGeom>
          <a:noFill/>
          <a:ln w="57150">
            <a:solidFill>
              <a:srgbClr val="EC5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034F649C-275D-4A26-B3A4-FE4E646F9D83}"/>
              </a:ext>
            </a:extLst>
          </p:cNvPr>
          <p:cNvCxnSpPr>
            <a:cxnSpLocks/>
          </p:cNvCxnSpPr>
          <p:nvPr/>
        </p:nvCxnSpPr>
        <p:spPr>
          <a:xfrm flipH="1">
            <a:off x="6086474" y="3260790"/>
            <a:ext cx="1" cy="306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A040DEBD-2398-4115-9F66-46466F91F582}"/>
              </a:ext>
            </a:extLst>
          </p:cNvPr>
          <p:cNvCxnSpPr>
            <a:cxnSpLocks/>
          </p:cNvCxnSpPr>
          <p:nvPr/>
        </p:nvCxnSpPr>
        <p:spPr>
          <a:xfrm flipH="1">
            <a:off x="10147298" y="3235850"/>
            <a:ext cx="1" cy="306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DF44B5E2-40DB-43FA-82F8-481B65C171C5}"/>
              </a:ext>
            </a:extLst>
          </p:cNvPr>
          <p:cNvSpPr txBox="1"/>
          <p:nvPr/>
        </p:nvSpPr>
        <p:spPr>
          <a:xfrm>
            <a:off x="77948" y="67542"/>
            <a:ext cx="3394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Arborescence de notre site web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69691E-F9FB-49D2-8DF2-94C7B5EE591A}"/>
              </a:ext>
            </a:extLst>
          </p:cNvPr>
          <p:cNvSpPr/>
          <p:nvPr/>
        </p:nvSpPr>
        <p:spPr>
          <a:xfrm>
            <a:off x="0" y="-4120"/>
            <a:ext cx="3472391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2A3BE500-B15B-4CF7-990A-ED1E3FC9C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0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7E1717FF-C8E7-4334-89FD-699EAE0E18D2}"/>
              </a:ext>
            </a:extLst>
          </p:cNvPr>
          <p:cNvSpPr txBox="1"/>
          <p:nvPr/>
        </p:nvSpPr>
        <p:spPr>
          <a:xfrm>
            <a:off x="77948" y="67542"/>
            <a:ext cx="339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L’équipe</a:t>
            </a:r>
            <a:endParaRPr lang="fr-FR" sz="3200" dirty="0">
              <a:latin typeface="Century Gothic" panose="020B0502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549137-4BCB-4BE4-9DDA-267CD579C587}"/>
              </a:ext>
            </a:extLst>
          </p:cNvPr>
          <p:cNvSpPr txBox="1"/>
          <p:nvPr/>
        </p:nvSpPr>
        <p:spPr>
          <a:xfrm>
            <a:off x="4894078" y="2844224"/>
            <a:ext cx="2403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Intégration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Réflexions autour des zoning et wireframe</a:t>
            </a:r>
          </a:p>
          <a:p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CB8387-16D2-4096-A1D3-0A12F01C1C2D}"/>
              </a:ext>
            </a:extLst>
          </p:cNvPr>
          <p:cNvSpPr txBox="1"/>
          <p:nvPr/>
        </p:nvSpPr>
        <p:spPr>
          <a:xfrm>
            <a:off x="1083699" y="2469547"/>
            <a:ext cx="3394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Mise en place du style.css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Relecture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Conception du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Conception des différentes icônes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Zoning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Wireframe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Maquettes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Conception du responsive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546C05-8A73-4C44-881B-E1273B516E56}"/>
              </a:ext>
            </a:extLst>
          </p:cNvPr>
          <p:cNvSpPr txBox="1"/>
          <p:nvPr/>
        </p:nvSpPr>
        <p:spPr>
          <a:xfrm>
            <a:off x="7743918" y="2469547"/>
            <a:ext cx="4024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Rédaction du dossier de conception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Rédaction des pages à propos, contact et mentions légales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Rédaction du sitemap.xml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Dessin des visuels des rubriques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entury Gothic" panose="020B0502020202020204" pitchFamily="34" charset="0"/>
              </a:rPr>
              <a:t>Organisation du repository sur GitHub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FF6BC69-14B0-485B-8BB6-FF5A38CF0E95}"/>
              </a:ext>
            </a:extLst>
          </p:cNvPr>
          <p:cNvSpPr/>
          <p:nvPr/>
        </p:nvSpPr>
        <p:spPr>
          <a:xfrm>
            <a:off x="423119" y="682331"/>
            <a:ext cx="7164695" cy="6078113"/>
          </a:xfrm>
          <a:prstGeom prst="ellipse">
            <a:avLst/>
          </a:prstGeom>
          <a:noFill/>
          <a:ln w="57150">
            <a:solidFill>
              <a:srgbClr val="60D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E129DD-D479-42ED-B633-881C37F8BA1F}"/>
              </a:ext>
            </a:extLst>
          </p:cNvPr>
          <p:cNvSpPr txBox="1"/>
          <p:nvPr/>
        </p:nvSpPr>
        <p:spPr>
          <a:xfrm>
            <a:off x="2312572" y="1339616"/>
            <a:ext cx="200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60D8E5"/>
                </a:solidFill>
                <a:latin typeface="Century Gothic" panose="020B0502020202020204" pitchFamily="34" charset="0"/>
              </a:rPr>
              <a:t>Luc </a:t>
            </a:r>
            <a:r>
              <a:rPr lang="fr-FR" sz="2400" b="1" dirty="0" err="1">
                <a:solidFill>
                  <a:srgbClr val="60D8E5"/>
                </a:solidFill>
                <a:latin typeface="Century Gothic" panose="020B0502020202020204" pitchFamily="34" charset="0"/>
              </a:rPr>
              <a:t>Leneuf</a:t>
            </a:r>
            <a:endParaRPr lang="fr-FR" sz="2400" b="1" dirty="0">
              <a:solidFill>
                <a:srgbClr val="60D8E5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F96A14E-8A09-4A6D-99BD-EAC270AADC49}"/>
              </a:ext>
            </a:extLst>
          </p:cNvPr>
          <p:cNvSpPr txBox="1"/>
          <p:nvPr/>
        </p:nvSpPr>
        <p:spPr>
          <a:xfrm>
            <a:off x="7405181" y="1339617"/>
            <a:ext cx="235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EC5971"/>
                </a:solidFill>
                <a:latin typeface="Century Gothic" panose="020B0502020202020204" pitchFamily="34" charset="0"/>
              </a:rPr>
              <a:t>Nicolas </a:t>
            </a:r>
            <a:r>
              <a:rPr lang="fr-FR" sz="2400" b="1" dirty="0" err="1">
                <a:solidFill>
                  <a:srgbClr val="EC5971"/>
                </a:solidFill>
                <a:latin typeface="Century Gothic" panose="020B0502020202020204" pitchFamily="34" charset="0"/>
              </a:rPr>
              <a:t>Maës</a:t>
            </a:r>
            <a:endParaRPr lang="fr-FR" sz="2400" b="1" dirty="0">
              <a:solidFill>
                <a:srgbClr val="EC597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2331A9-34A4-4DCE-92F1-12FB73A6DA02}"/>
              </a:ext>
            </a:extLst>
          </p:cNvPr>
          <p:cNvSpPr/>
          <p:nvPr/>
        </p:nvSpPr>
        <p:spPr>
          <a:xfrm>
            <a:off x="4686961" y="555331"/>
            <a:ext cx="7164695" cy="6078113"/>
          </a:xfrm>
          <a:prstGeom prst="ellipse">
            <a:avLst/>
          </a:prstGeom>
          <a:noFill/>
          <a:ln w="57150">
            <a:solidFill>
              <a:srgbClr val="EC5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5F00574-B3B9-4C8E-B1C9-F9980F3B7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5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4AAAE9-79A1-4C82-B2B0-3E836B400F29}"/>
              </a:ext>
            </a:extLst>
          </p:cNvPr>
          <p:cNvSpPr/>
          <p:nvPr/>
        </p:nvSpPr>
        <p:spPr>
          <a:xfrm>
            <a:off x="0" y="652317"/>
            <a:ext cx="12188844" cy="6254212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76022A-89EC-4566-9AA8-A0BFDC24DEFE}"/>
              </a:ext>
            </a:extLst>
          </p:cNvPr>
          <p:cNvSpPr/>
          <p:nvPr/>
        </p:nvSpPr>
        <p:spPr>
          <a:xfrm>
            <a:off x="424070" y="1338468"/>
            <a:ext cx="3419061" cy="5300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219553-3EF8-4F77-906D-D140ECDCA0AC}"/>
              </a:ext>
            </a:extLst>
          </p:cNvPr>
          <p:cNvSpPr/>
          <p:nvPr/>
        </p:nvSpPr>
        <p:spPr>
          <a:xfrm>
            <a:off x="4386469" y="1338468"/>
            <a:ext cx="3419061" cy="5300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0BC3746-8CA3-44C7-9C76-7E1E5C1A10F2}"/>
              </a:ext>
            </a:extLst>
          </p:cNvPr>
          <p:cNvSpPr/>
          <p:nvPr/>
        </p:nvSpPr>
        <p:spPr>
          <a:xfrm>
            <a:off x="8348869" y="1338468"/>
            <a:ext cx="3419061" cy="5300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3BC51B-B7F5-40B0-9E8A-1439F5F58E42}"/>
              </a:ext>
            </a:extLst>
          </p:cNvPr>
          <p:cNvSpPr/>
          <p:nvPr/>
        </p:nvSpPr>
        <p:spPr>
          <a:xfrm>
            <a:off x="695738" y="1557132"/>
            <a:ext cx="2869097" cy="3372678"/>
          </a:xfrm>
          <a:prstGeom prst="rect">
            <a:avLst/>
          </a:prstGeom>
          <a:solidFill>
            <a:srgbClr val="60D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549CD0-44F1-40A8-9476-EE331D0E4475}"/>
              </a:ext>
            </a:extLst>
          </p:cNvPr>
          <p:cNvSpPr/>
          <p:nvPr/>
        </p:nvSpPr>
        <p:spPr>
          <a:xfrm>
            <a:off x="8623850" y="1557132"/>
            <a:ext cx="2869097" cy="3372678"/>
          </a:xfrm>
          <a:prstGeom prst="rect">
            <a:avLst/>
          </a:prstGeom>
          <a:solidFill>
            <a:srgbClr val="EC5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F54FB1-C328-4445-B4B8-AE121AC446C0}"/>
              </a:ext>
            </a:extLst>
          </p:cNvPr>
          <p:cNvSpPr/>
          <p:nvPr/>
        </p:nvSpPr>
        <p:spPr>
          <a:xfrm>
            <a:off x="4661450" y="1557132"/>
            <a:ext cx="2869097" cy="3372678"/>
          </a:xfrm>
          <a:prstGeom prst="rect">
            <a:avLst/>
          </a:prstGeom>
          <a:solidFill>
            <a:srgbClr val="B67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8B4C23B-5AE8-4936-905F-2A0EC5568E70}"/>
              </a:ext>
            </a:extLst>
          </p:cNvPr>
          <p:cNvSpPr txBox="1"/>
          <p:nvPr/>
        </p:nvSpPr>
        <p:spPr>
          <a:xfrm>
            <a:off x="77948" y="67542"/>
            <a:ext cx="416667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Palette chromatique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E416BB-9B02-48DF-961F-C3504E69FF31}"/>
              </a:ext>
            </a:extLst>
          </p:cNvPr>
          <p:cNvSpPr txBox="1"/>
          <p:nvPr/>
        </p:nvSpPr>
        <p:spPr>
          <a:xfrm>
            <a:off x="695738" y="5300868"/>
            <a:ext cx="2776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Century Gothic" panose="020B0502020202020204" pitchFamily="34" charset="0"/>
              </a:rPr>
              <a:t>#60d8e5</a:t>
            </a:r>
          </a:p>
          <a:p>
            <a:r>
              <a:rPr lang="fr-FR" dirty="0">
                <a:latin typeface="Century Gothic" panose="020B0502020202020204" pitchFamily="34" charset="0"/>
              </a:rPr>
              <a:t>RGB 96, 216, 229</a:t>
            </a:r>
          </a:p>
          <a:p>
            <a:r>
              <a:rPr lang="fr-FR" dirty="0">
                <a:latin typeface="Century Gothic" panose="020B0502020202020204" pitchFamily="34" charset="0"/>
              </a:rPr>
              <a:t>CMYK 58% 6% 0% 10%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413A142-9DCF-4AD5-852C-191A5E16E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CF261E2-83F3-495D-8EAC-E5459FFE5C79}"/>
              </a:ext>
            </a:extLst>
          </p:cNvPr>
          <p:cNvSpPr txBox="1"/>
          <p:nvPr/>
        </p:nvSpPr>
        <p:spPr>
          <a:xfrm>
            <a:off x="4753893" y="5300868"/>
            <a:ext cx="2776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Century Gothic" panose="020B0502020202020204" pitchFamily="34" charset="0"/>
              </a:rPr>
              <a:t>#B670D3</a:t>
            </a:r>
          </a:p>
          <a:p>
            <a:r>
              <a:rPr lang="fr-FR" dirty="0">
                <a:latin typeface="Century Gothic" panose="020B0502020202020204" pitchFamily="34" charset="0"/>
              </a:rPr>
              <a:t>RGB 182, 112, 211</a:t>
            </a:r>
          </a:p>
          <a:p>
            <a:r>
              <a:rPr lang="fr-FR" dirty="0">
                <a:latin typeface="Century Gothic" panose="020B0502020202020204" pitchFamily="34" charset="0"/>
              </a:rPr>
              <a:t>CMYK 13% 47% 0% 17%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94DA289-8904-46CD-A342-314F1B5A0F1F}"/>
              </a:ext>
            </a:extLst>
          </p:cNvPr>
          <p:cNvSpPr txBox="1"/>
          <p:nvPr/>
        </p:nvSpPr>
        <p:spPr>
          <a:xfrm>
            <a:off x="8623850" y="5297171"/>
            <a:ext cx="2776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Century Gothic" panose="020B0502020202020204" pitchFamily="34" charset="0"/>
              </a:rPr>
              <a:t>#EC5971</a:t>
            </a:r>
          </a:p>
          <a:p>
            <a:r>
              <a:rPr lang="fr-FR" dirty="0">
                <a:latin typeface="Century Gothic" panose="020B0502020202020204" pitchFamily="34" charset="0"/>
              </a:rPr>
              <a:t>RGB 236, 89, 113</a:t>
            </a:r>
          </a:p>
          <a:p>
            <a:r>
              <a:rPr lang="fr-FR" dirty="0">
                <a:latin typeface="Century Gothic" panose="020B0502020202020204" pitchFamily="34" charset="0"/>
              </a:rPr>
              <a:t>CMYK 0% 62% 52% 7%</a:t>
            </a:r>
          </a:p>
        </p:txBody>
      </p:sp>
    </p:spTree>
    <p:extLst>
      <p:ext uri="{BB962C8B-B14F-4D97-AF65-F5344CB8AC3E}">
        <p14:creationId xmlns:p14="http://schemas.microsoft.com/office/powerpoint/2010/main" val="380316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ZoneTexte 58">
            <a:extLst>
              <a:ext uri="{FF2B5EF4-FFF2-40B4-BE49-F238E27FC236}">
                <a16:creationId xmlns:a16="http://schemas.microsoft.com/office/drawing/2014/main" id="{B8B4C23B-5AE8-4936-905F-2A0EC5568E70}"/>
              </a:ext>
            </a:extLst>
          </p:cNvPr>
          <p:cNvSpPr txBox="1"/>
          <p:nvPr/>
        </p:nvSpPr>
        <p:spPr>
          <a:xfrm>
            <a:off x="77948" y="67542"/>
            <a:ext cx="339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Police d’écriture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649FCF-34D9-4D09-970A-6871F7D18EC1}"/>
              </a:ext>
            </a:extLst>
          </p:cNvPr>
          <p:cNvSpPr txBox="1"/>
          <p:nvPr/>
        </p:nvSpPr>
        <p:spPr>
          <a:xfrm>
            <a:off x="3416118" y="1646245"/>
            <a:ext cx="535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Nunito Sans" panose="00000500000000000000" pitchFamily="2" charset="0"/>
              </a:rPr>
              <a:t>N u n i t o     S a n 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9D006B-42EF-4731-A26F-79F97E5DB238}"/>
              </a:ext>
            </a:extLst>
          </p:cNvPr>
          <p:cNvSpPr txBox="1"/>
          <p:nvPr/>
        </p:nvSpPr>
        <p:spPr>
          <a:xfrm>
            <a:off x="382771" y="2903431"/>
            <a:ext cx="11426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Nunito Sans" panose="00000500000000000000" pitchFamily="2" charset="0"/>
              </a:rPr>
              <a:t>a b c d e f g h i j k l m n o p q r s t u v w x y z</a:t>
            </a:r>
          </a:p>
          <a:p>
            <a:r>
              <a:rPr lang="fr-FR" sz="3600" dirty="0">
                <a:latin typeface="Nunito Sans" panose="00000500000000000000" pitchFamily="2" charset="0"/>
              </a:rPr>
              <a:t>A B C D E F G H I J K L M N O P Q R S T U V W S Y X Z </a:t>
            </a:r>
          </a:p>
          <a:p>
            <a:r>
              <a:rPr lang="fr-FR" sz="3600" dirty="0">
                <a:latin typeface="Nunito Sans" panose="00000500000000000000" pitchFamily="2" charset="0"/>
              </a:rPr>
              <a:t>1 2 3 4 5 6 7 8 9 </a:t>
            </a:r>
          </a:p>
          <a:p>
            <a:r>
              <a:rPr lang="fr-FR" sz="3600" dirty="0">
                <a:latin typeface="Nunito Sans" panose="00000500000000000000" pitchFamily="2" charset="0"/>
              </a:rPr>
              <a:t>« ! ? ( ) à ç é ù # »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DF00A0-455E-4DEE-B684-A20E1183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27BDFED-5383-45E6-A1A4-57D9CCCA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13" y="1133019"/>
            <a:ext cx="8770213" cy="49332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8" y="67542"/>
            <a:ext cx="3853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Zoning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(page d’accueil)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D75605-896E-49A0-ABDC-8D2A57D48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E704EF-0DC2-4823-97A3-6694FCC299FE}"/>
              </a:ext>
            </a:extLst>
          </p:cNvPr>
          <p:cNvSpPr txBox="1"/>
          <p:nvPr/>
        </p:nvSpPr>
        <p:spPr>
          <a:xfrm>
            <a:off x="77948" y="67542"/>
            <a:ext cx="3394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entury Gothic" panose="020B0502020202020204" pitchFamily="34" charset="0"/>
              </a:rPr>
              <a:t>Zoning</a:t>
            </a:r>
          </a:p>
          <a:p>
            <a:r>
              <a:rPr lang="fr-FR" sz="2800" dirty="0">
                <a:latin typeface="Century Gothic" panose="020B0502020202020204" pitchFamily="34" charset="0"/>
              </a:rPr>
              <a:t>(article)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F54D46-3981-4EF5-B5C3-2F1E703A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12" y="508496"/>
            <a:ext cx="6041608" cy="58410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D8F820-39EE-4070-90BE-B0F29D6F4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58" y="446568"/>
            <a:ext cx="2640198" cy="6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058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465</Words>
  <Application>Microsoft Office PowerPoint</Application>
  <PresentationFormat>Grand écran</PresentationFormat>
  <Paragraphs>86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Nunito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57</cp:revision>
  <dcterms:created xsi:type="dcterms:W3CDTF">2021-04-08T14:07:56Z</dcterms:created>
  <dcterms:modified xsi:type="dcterms:W3CDTF">2021-04-26T12:04:06Z</dcterms:modified>
</cp:coreProperties>
</file>